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63" r:id="rId4"/>
    <p:sldId id="266" r:id="rId5"/>
    <p:sldId id="269" r:id="rId6"/>
    <p:sldId id="272" r:id="rId7"/>
    <p:sldId id="275" r:id="rId8"/>
    <p:sldId id="278" r:id="rId9"/>
    <p:sldId id="281" r:id="rId10"/>
    <p:sldId id="284" r:id="rId11"/>
    <p:sldId id="287" r:id="rId12"/>
    <p:sldId id="290" r:id="rId13"/>
    <p:sldId id="293" r:id="rId14"/>
    <p:sldId id="296" r:id="rId15"/>
    <p:sldId id="299" r:id="rId16"/>
    <p:sldId id="302" r:id="rId17"/>
    <p:sldId id="305" r:id="rId18"/>
    <p:sldId id="308" r:id="rId19"/>
    <p:sldId id="311" r:id="rId20"/>
    <p:sldId id="314" r:id="rId21"/>
  </p:sldIdLst>
  <p:sldSz cx="9144000" cy="6858000" type="screen4x3"/>
  <p:notesSz cx="6858000" cy="9144000"/>
  <p:custDataLst>
    <p:tags r:id="rId25"/>
  </p:custDataLst>
  <p:defaultTextStyle>
    <a:defPPr>
      <a:defRPr lang="ru-RU"/>
    </a:defPPr>
    <a:lvl1pPr marL="0" lvl="0" indent="0" algn="l" defTabSz="914400" rtl="0" eaLnBrk="1" latinLnBrk="0" hangingPunct="1">
      <a:buNone/>
      <a:defRPr kern="1200">
        <a:solidFill>
          <a:schemeClr val="tx1"/>
        </a:solidFill>
        <a:latin typeface="Calibri" panose="020F0502020204030204"/>
        <a:ea typeface="Calibri" panose="020F0502020204030204"/>
        <a:cs typeface="+mn-cs"/>
      </a:defRPr>
    </a:lvl1pPr>
    <a:lvl2pPr marL="457200" lvl="1" indent="0" algn="l" defTabSz="914400" rtl="0" eaLnBrk="1" latinLnBrk="0" hangingPunct="1">
      <a:buNone/>
      <a:defRPr sz="1800" kern="1200">
        <a:solidFill>
          <a:schemeClr val="tx1"/>
        </a:solidFill>
        <a:latin typeface="Calibri" panose="020F0502020204030204"/>
        <a:ea typeface="Calibri" panose="020F0502020204030204"/>
        <a:cs typeface="+mn-cs"/>
      </a:defRPr>
    </a:lvl2pPr>
    <a:lvl3pPr marL="914400" lvl="2" indent="0" algn="l" defTabSz="914400" rtl="0" eaLnBrk="1" latinLnBrk="0" hangingPunct="1">
      <a:buNone/>
      <a:defRPr sz="1800" kern="1200">
        <a:solidFill>
          <a:schemeClr val="tx1"/>
        </a:solidFill>
        <a:latin typeface="Calibri" panose="020F0502020204030204"/>
        <a:ea typeface="Calibri" panose="020F0502020204030204"/>
        <a:cs typeface="+mn-cs"/>
      </a:defRPr>
    </a:lvl3pPr>
    <a:lvl4pPr marL="1371600" lvl="3" indent="0" algn="l" defTabSz="914400" rtl="0" eaLnBrk="1" latinLnBrk="0" hangingPunct="1">
      <a:buNone/>
      <a:defRPr sz="1800" kern="1200">
        <a:solidFill>
          <a:schemeClr val="tx1"/>
        </a:solidFill>
        <a:latin typeface="Calibri" panose="020F0502020204030204"/>
        <a:ea typeface="Calibri" panose="020F0502020204030204"/>
        <a:cs typeface="+mn-cs"/>
      </a:defRPr>
    </a:lvl4pPr>
    <a:lvl5pPr marL="1828800" lvl="4" indent="0" algn="l" defTabSz="914400" rtl="0" eaLnBrk="1" latinLnBrk="0" hangingPunct="1">
      <a:buNone/>
      <a:defRPr sz="1800" kern="1200">
        <a:solidFill>
          <a:schemeClr val="tx1"/>
        </a:solidFill>
        <a:latin typeface="Calibri" panose="020F0502020204030204"/>
        <a:ea typeface="Calibri" panose="020F0502020204030204"/>
        <a:cs typeface="+mn-cs"/>
      </a:defRPr>
    </a:lvl5pPr>
    <a:lvl6pPr marL="2286000" lvl="5" indent="0" algn="l" defTabSz="914400" rtl="0" eaLnBrk="1" latinLnBrk="0" hangingPunct="1">
      <a:buNone/>
      <a:defRPr sz="1800" kern="1200">
        <a:solidFill>
          <a:schemeClr val="tx1"/>
        </a:solidFill>
        <a:latin typeface="Calibri" panose="020F0502020204030204"/>
        <a:ea typeface="Calibri" panose="020F0502020204030204"/>
        <a:cs typeface="+mn-cs"/>
      </a:defRPr>
    </a:lvl6pPr>
    <a:lvl7pPr marL="2743200" lvl="6" indent="0" algn="l" defTabSz="914400" rtl="0" eaLnBrk="1" latinLnBrk="0" hangingPunct="1">
      <a:buNone/>
      <a:defRPr sz="1800" kern="1200">
        <a:solidFill>
          <a:schemeClr val="tx1"/>
        </a:solidFill>
        <a:latin typeface="Calibri" panose="020F0502020204030204"/>
        <a:ea typeface="Calibri" panose="020F0502020204030204"/>
        <a:cs typeface="+mn-cs"/>
      </a:defRPr>
    </a:lvl7pPr>
    <a:lvl8pPr marL="3200400" lvl="7" indent="0" algn="l" defTabSz="914400" rtl="0" eaLnBrk="1" latinLnBrk="0" hangingPunct="1">
      <a:buNone/>
      <a:defRPr sz="1800" kern="1200">
        <a:solidFill>
          <a:schemeClr val="tx1"/>
        </a:solidFill>
        <a:latin typeface="Calibri" panose="020F0502020204030204"/>
        <a:ea typeface="Calibri" panose="020F0502020204030204"/>
        <a:cs typeface="+mn-cs"/>
      </a:defRPr>
    </a:lvl8pPr>
    <a:lvl9pPr marL="3657600" lvl="8" indent="0" algn="l" defTabSz="914400" rtl="0" eaLnBrk="1" latinLnBrk="0" hangingPunct="1">
      <a:buNone/>
      <a:defRPr sz="1800" kern="1200">
        <a:solidFill>
          <a:schemeClr val="tx1"/>
        </a:solidFill>
        <a:latin typeface="Calibri" panose="020F0502020204030204"/>
        <a:ea typeface="Calibri" panose="020F0502020204030204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0" d="100"/>
          <a:sy n="100" d="100"/>
        </p:scale>
        <p:origin x="-102" y="-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spTree>
      <p:nvGrpSpPr>
        <p:cNvPr id="1" name=""/>
        <p:cNvGrpSpPr/>
        <p:nvPr/>
      </p:nvGrpSpPr>
      <p:grpSpPr/>
      <p:sp>
        <p:nvSpPr>
          <p:cNvPr id="2050" name="标题 1"/>
          <p:cNvSpPr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lvl="0" algn="ctr" defTabSz="914400" rtl="0" eaLnBrk="1" hangingPunct="1">
              <a:spcBef>
                <a:spcPct val="0"/>
              </a:spcBef>
              <a:buNone/>
              <a:defRPr sz="4400">
                <a:solidFill>
                  <a:schemeClr val="tx1"/>
                </a:solidFill>
                <a:latin typeface="Calibri" panose="020F0502020204030204"/>
                <a:ea typeface="Arial" panose="020B0604020202020204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副标题 2"/>
          <p:cNvSpPr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 defTabSz="914400" rtl="0" eaLnBrk="1" hangingPunct="1"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/>
                </a:solidFill>
                <a:latin typeface="Calibri" panose="020F0502020204030204"/>
                <a:ea typeface="Arial" panose="020B0604020202020204"/>
              </a:defRPr>
            </a:lvl1pPr>
            <a:lvl2pPr marL="457200" lvl="1" indent="0" algn="ctr" defTabSz="914400" rtl="0" eaLnBrk="1" hangingPunct="1">
              <a:spcBef>
                <a:spcPct val="20000"/>
              </a:spcBef>
              <a:buFont typeface="Arial" panose="020B0604020202020204"/>
              <a:buNone/>
              <a:defRPr sz="2800">
                <a:solidFill>
                  <a:schemeClr val="tx1"/>
                </a:solidFill>
                <a:latin typeface="Calibri" panose="020F0502020204030204"/>
                <a:ea typeface="Arial" panose="020B0604020202020204"/>
              </a:defRPr>
            </a:lvl2pPr>
            <a:lvl3pPr marL="914400" lvl="2" indent="0" algn="ctr" defTabSz="914400" rtl="0" eaLnBrk="1" hangingPunct="1">
              <a:spcBef>
                <a:spcPct val="20000"/>
              </a:spcBef>
              <a:buFont typeface="Arial" panose="020B0604020202020204"/>
              <a:buNone/>
              <a:defRPr sz="2400">
                <a:solidFill>
                  <a:schemeClr val="tx1"/>
                </a:solidFill>
                <a:latin typeface="Calibri" panose="020F0502020204030204"/>
                <a:ea typeface="Arial" panose="020B0604020202020204"/>
              </a:defRPr>
            </a:lvl3pPr>
            <a:lvl4pPr marL="1371600" lvl="3" indent="0" algn="ctr" defTabSz="914400" rtl="0" eaLnBrk="1" hangingPunct="1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/>
                </a:solidFill>
                <a:latin typeface="Calibri" panose="020F0502020204030204"/>
                <a:ea typeface="Arial" panose="020B0604020202020204"/>
              </a:defRPr>
            </a:lvl4pPr>
            <a:lvl5pPr marL="1828800" lvl="4" indent="0" algn="ctr" defTabSz="914400" rtl="0" eaLnBrk="1" hangingPunct="1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/>
                </a:solidFill>
                <a:latin typeface="Calibri" panose="020F0502020204030204"/>
                <a:ea typeface="Arial" panose="020B0604020202020204"/>
              </a:defRPr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52" name="日期占位符 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/>
            </a:lvl1pPr>
          </a:lstStyle>
          <a:p>
            <a:pPr latinLnBrk="0"/>
            <a:fld id="{BB962C8B-B14F-4D97-AF65-F5344CB8AC3E}" type="datetime1">
              <a:rPr lang="ru-RU"/>
            </a:fld>
            <a:endParaRPr lang="ru-RU"/>
          </a:p>
        </p:txBody>
      </p:sp>
      <p:sp>
        <p:nvSpPr>
          <p:cNvPr id="2053" name="页脚占位符 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/>
            </a:lvl1pPr>
          </a:lstStyle>
          <a:p>
            <a:pPr latinLnBrk="0"/>
          </a:p>
        </p:txBody>
      </p:sp>
      <p:sp>
        <p:nvSpPr>
          <p:cNvPr id="2054" name="灯片编号占位符 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/>
            </a:lvl1pPr>
          </a:lstStyle>
          <a:p>
            <a:pPr latinLnBrk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>
            <a:lvl1pPr marL="0" indent="0" algn="l" fontAlgn="base">
              <a:buFont typeface="Calibri" panose="020F0502020204030204"/>
              <a:defRPr sz="1200">
                <a:solidFill>
                  <a:schemeClr val="tx1"/>
                </a:solidFill>
              </a:defRPr>
            </a:lvl1pPr>
          </a:lstStyle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BB962C8B-B14F-4D97-AF65-F5344CB8AC3E}" type="datetime1">
              <a:rPr lang="zh-CN" altLang="en-US" baseline="0"/>
            </a:fld>
            <a:endParaRPr lang="zh-CN" altLang="en-US" baseline="0"/>
          </a:p>
        </p:txBody>
      </p:sp>
      <p:sp>
        <p:nvSpPr>
          <p:cNvPr id="1029" name="页脚占位符 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>
            <a:lvl1pPr marL="0" indent="0" algn="ctr" fontAlgn="base">
              <a:buFont typeface="Calibri" panose="020F0502020204030204"/>
              <a:defRPr sz="1200">
                <a:solidFill>
                  <a:schemeClr val="tx1"/>
                </a:solidFill>
              </a:defRPr>
            </a:lvl1pPr>
          </a:lstStyle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endParaRPr baseline="0"/>
          </a:p>
        </p:txBody>
      </p:sp>
      <p:sp>
        <p:nvSpPr>
          <p:cNvPr id="1030" name="灯片编号占位符 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>
            <a:lvl1pPr marL="0" indent="0" algn="r" fontAlgn="base">
              <a:buFont typeface="Calibri" panose="020F0502020204030204"/>
              <a:defRPr sz="1200">
                <a:solidFill>
                  <a:schemeClr val="tx1"/>
                </a:solidFill>
              </a:defRPr>
            </a:lvl1pPr>
          </a:lstStyle>
          <a:p>
            <a:pPr lvl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</a:pPr>
            <a:fld id="{9A0DB2DC-4C9A-4742-B13C-FB6460FD3503}" type="slidenum">
              <a:rPr lang="zh-CN" altLang="en-US" baseline="0"/>
            </a:fld>
            <a:endParaRPr lang="zh-CN" altLang="en-US" sz="1200" u="none" baseline="0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lvl="0" algn="ctr" defTabSz="914400" rtl="0" ea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Calibri" panose="020F0502020204030204"/>
          <a:ea typeface="Arial" panose="020B0604020202020204"/>
          <a:cs typeface="+mn-cs"/>
        </a:defRPr>
      </a:lvl2pPr>
      <a:lvl3pPr marL="1143000" lvl="2" indent="-228600" algn="l" defTabSz="914400" rtl="0" eaLnBrk="1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alibri" panose="020F0502020204030204"/>
          <a:ea typeface="Arial" panose="020B0604020202020204"/>
          <a:cs typeface="+mn-cs"/>
        </a:defRPr>
      </a:lvl3pPr>
      <a:lvl4pPr marL="1600200" lvl="3" indent="-228600" algn="l" defTabSz="914400" rtl="0" eaLnBrk="1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Calibri" panose="020F0502020204030204"/>
          <a:ea typeface="Arial" panose="020B0604020202020204"/>
          <a:cs typeface="+mn-cs"/>
        </a:defRPr>
      </a:lvl4pPr>
      <a:lvl5pPr marL="2057400" lvl="4" indent="-228600" algn="l" defTabSz="914400" rtl="0" eaLnBrk="1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Calibri" panose="020F0502020204030204"/>
          <a:ea typeface="Arial" panose="020B0604020202020204"/>
          <a:cs typeface="+mn-cs"/>
        </a:defRPr>
      </a:lvl5pPr>
      <a:lvl6pPr marL="2514600" lvl="5" indent="-228600" algn="l" defTabSz="914400" rtl="0" eaLnBrk="1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Calibri" panose="020F0502020204030204"/>
          <a:ea typeface="Arial" panose="020B0604020202020204"/>
          <a:cs typeface="+mn-cs"/>
        </a:defRPr>
      </a:lvl6pPr>
      <a:lvl7pPr marL="2971800" lvl="6" indent="-228600" algn="l" defTabSz="914400" rtl="0" eaLnBrk="1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Calibri" panose="020F0502020204030204"/>
          <a:ea typeface="Arial" panose="020B0604020202020204"/>
          <a:cs typeface="+mn-cs"/>
        </a:defRPr>
      </a:lvl7pPr>
      <a:lvl8pPr marL="3429000" lvl="7" indent="-228600" algn="l" defTabSz="914400" rtl="0" eaLnBrk="1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Calibri" panose="020F0502020204030204"/>
          <a:ea typeface="Arial" panose="020B0604020202020204"/>
          <a:cs typeface="+mn-cs"/>
        </a:defRPr>
      </a:lvl8pPr>
      <a:lvl9pPr marL="3886200" lvl="8" indent="-228600" algn="l" defTabSz="914400" rtl="0" eaLnBrk="1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Calibri" panose="020F0502020204030204"/>
          <a:ea typeface="Arial" panose="020B0604020202020204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Calibri" panose="020F0502020204030204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Calibri" panose="020F0502020204030204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Calibri" panose="020F0502020204030204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Calibri" panose="020F0502020204030204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Calibri" panose="020F0502020204030204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Pct val="100000"/>
        <a:buFont typeface="Calibri" panose="020F0502020204030204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Pct val="100000"/>
        <a:buFont typeface="Calibri" panose="020F0502020204030204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Pct val="100000"/>
        <a:buFont typeface="Calibri" panose="020F0502020204030204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Pct val="100000"/>
        <a:buFont typeface="Calibri" panose="020F0502020204030204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7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  <p:sp>
        <p:nvSpPr>
          <p:cNvPr id="2058" name="New shape" hidden="1"/>
          <p:cNvSpPr/>
          <p:nvPr/>
        </p:nvSpPr>
        <p:spPr>
          <a:xfrm>
            <a:off x="0" y="0"/>
            <a:ext cx="1270000" cy="25400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85D8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/>
          <a:p>
            <a:pPr algn="ctr"/>
            <a:r>
              <a:rPr lang="en-US" altLang="zh-CN"/>
              <a:t>③</a:t>
            </a:r>
            <a:r>
              <a:rPr lang="zh-CN" altLang="en-US"/>
              <a:t>迪士尼对员工的培训</a:t>
            </a:r>
            <a:endParaRPr lang="zh-CN" altLang="en-US"/>
          </a:p>
          <a:p>
            <a:pPr algn="ctr"/>
            <a:r>
              <a:rPr lang="zh-CN" altLang="en-US"/>
              <a:t>
课题组成员</a:t>
            </a:r>
            <a:r>
              <a:rPr lang="en-US" altLang="zh-CN"/>
              <a:t>:</a:t>
            </a:r>
            <a:r>
              <a:rPr lang="zh-CN" altLang="en-US"/>
              <a:t>沈秀玲</a:t>
            </a:r>
            <a:endParaRPr lang="zh-CN" altLang="en-US"/>
          </a:p>
          <a:p>
            <a:pPr algn="ctr"/>
            <a:r>
              <a:rPr lang="zh-CN" altLang="en-US"/>
              <a:t>
卫妍琳</a:t>
            </a:r>
            <a:endParaRPr lang="zh-CN" altLang="en-US"/>
          </a:p>
          <a:p>
            <a:pPr algn="ctr"/>
            <a:r>
              <a:rPr lang="zh-CN" altLang="en-US"/>
              <a:t>
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9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92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95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98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01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04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07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10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13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16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61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  <p:sp>
        <p:nvSpPr>
          <p:cNvPr id="2062" name="New shape" hidden="1"/>
          <p:cNvSpPr/>
          <p:nvPr/>
        </p:nvSpPr>
        <p:spPr>
          <a:xfrm>
            <a:off x="0" y="0"/>
            <a:ext cx="1270000" cy="25400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85D8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/>
          <a:p>
            <a:pPr algn="ctr"/>
            <a:r>
              <a:rPr lang="en-US" altLang="zh-CN"/>
              <a:t>℃ Dolcome to the Dione"Ooa</a:t>
            </a:r>
            <a:endParaRPr lang="en-US" altLang="zh-CN"/>
          </a:p>
          <a:p>
            <a:pPr algn="ctr"/>
            <a:r>
              <a:rPr lang="en-US" altLang="zh-CN"/>
              <a:t>
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65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  <p:sp>
        <p:nvSpPr>
          <p:cNvPr id="2066" name="New shape" hidden="1"/>
          <p:cNvSpPr/>
          <p:nvPr/>
        </p:nvSpPr>
        <p:spPr>
          <a:xfrm>
            <a:off x="0" y="0"/>
            <a:ext cx="1270000" cy="25400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85D8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/>
          <a:p>
            <a:pPr algn="ctr"/>
            <a:r>
              <a:rPr lang="en-US" altLang="zh-CN"/>
              <a:t>SISNEP</a:t>
            </a:r>
            <a:endParaRPr lang="en-US" altLang="zh-CN"/>
          </a:p>
          <a:p>
            <a:pPr algn="ctr"/>
            <a:r>
              <a:rPr lang="en-US" altLang="zh-CN"/>
              <a:t>
1.</a:t>
            </a:r>
            <a:r>
              <a:rPr lang="zh-CN" altLang="en-US"/>
              <a:t>华特迪士尼公司</a:t>
            </a:r>
            <a:r>
              <a:rPr lang="en-US" altLang="zh-CN"/>
              <a:t>,</a:t>
            </a:r>
            <a:r>
              <a:rPr lang="zh-CN" altLang="en-US"/>
              <a:t>创建于</a:t>
            </a:r>
            <a:r>
              <a:rPr lang="en-US" altLang="zh-CN"/>
              <a:t>1923</a:t>
            </a:r>
            <a:r>
              <a:rPr lang="zh-CN" altLang="en-US"/>
              <a:t>年</a:t>
            </a:r>
            <a:r>
              <a:rPr lang="en-US" altLang="zh-CN"/>
              <a:t>,</a:t>
            </a:r>
            <a:r>
              <a:rPr lang="zh-CN" altLang="en-US"/>
              <a:t>现在是全球最</a:t>
            </a:r>
            <a:endParaRPr lang="zh-CN" altLang="en-US"/>
          </a:p>
          <a:p>
            <a:pPr algn="ctr"/>
            <a:r>
              <a:rPr lang="zh-CN" altLang="en-US"/>
              <a:t>
大的娱乐及媒体公司之一</a:t>
            </a:r>
            <a:r>
              <a:rPr lang="en-US" altLang="zh-CN"/>
              <a:t>,</a:t>
            </a:r>
            <a:r>
              <a:rPr lang="zh-CN" altLang="en-US"/>
              <a:t>按照营业额在全球媒体公司</a:t>
            </a:r>
            <a:endParaRPr lang="zh-CN" altLang="en-US"/>
          </a:p>
          <a:p>
            <a:pPr algn="ctr"/>
            <a:r>
              <a:rPr lang="zh-CN" altLang="en-US"/>
              <a:t>
中排名第二</a:t>
            </a:r>
            <a:endParaRPr lang="zh-CN" altLang="en-US"/>
          </a:p>
          <a:p>
            <a:pPr algn="ctr"/>
            <a:r>
              <a:rPr lang="zh-CN" altLang="en-US"/>
              <a:t>
</a:t>
            </a:r>
            <a:r>
              <a:rPr lang="en-US" altLang="zh-CN"/>
              <a:t>2.2019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</a:t>
            </a:r>
            <a:r>
              <a:rPr lang="en-US" altLang="zh-CN"/>
              <a:t>8</a:t>
            </a:r>
            <a:r>
              <a:rPr lang="zh-CN" altLang="en-US"/>
              <a:t>日</a:t>
            </a:r>
            <a:r>
              <a:rPr lang="en-US" altLang="zh-CN"/>
              <a:t>,</a:t>
            </a:r>
            <a:r>
              <a:rPr lang="zh-CN" altLang="en-US"/>
              <a:t>上海迪士尼乐园项目正式开工。</a:t>
            </a:r>
            <a:endParaRPr lang="zh-CN" altLang="en-US"/>
          </a:p>
          <a:p>
            <a:pPr algn="ctr"/>
            <a:r>
              <a:rPr lang="zh-CN" altLang="en-US"/>
              <a:t>
旦上海迪士尼乐园建成</a:t>
            </a:r>
            <a:r>
              <a:rPr lang="en-US" altLang="zh-CN"/>
              <a:t>,</a:t>
            </a:r>
            <a:r>
              <a:rPr lang="zh-CN" altLang="en-US"/>
              <a:t>估计将带动总计上万亿的</a:t>
            </a:r>
            <a:endParaRPr lang="zh-CN" altLang="en-US"/>
          </a:p>
          <a:p>
            <a:pPr algn="ctr"/>
            <a:r>
              <a:rPr lang="zh-CN" altLang="en-US"/>
              <a:t>
</a:t>
            </a:r>
            <a:r>
              <a:rPr lang="en-US" altLang="zh-CN"/>
              <a:t>GDP</a:t>
            </a:r>
            <a:r>
              <a:rPr lang="zh-CN" altLang="en-US"/>
              <a:t>总值预料</a:t>
            </a:r>
            <a:r>
              <a:rPr lang="en-US" altLang="zh-CN"/>
              <a:t>,</a:t>
            </a:r>
            <a:r>
              <a:rPr lang="zh-CN" altLang="en-US"/>
              <a:t>可为当地创造</a:t>
            </a:r>
            <a:r>
              <a:rPr lang="en-US" altLang="zh-CN"/>
              <a:t>5</a:t>
            </a:r>
            <a:r>
              <a:rPr lang="zh-CN" altLang="en-US"/>
              <a:t>万个新职位。消费力方</a:t>
            </a:r>
            <a:endParaRPr lang="zh-CN" altLang="en-US"/>
          </a:p>
          <a:p>
            <a:pPr algn="ctr"/>
            <a:r>
              <a:rPr lang="zh-CN" altLang="en-US"/>
              <a:t>
面</a:t>
            </a:r>
            <a:r>
              <a:rPr lang="en-US" altLang="zh-CN"/>
              <a:t>,</a:t>
            </a:r>
            <a:r>
              <a:rPr lang="zh-CN" altLang="en-US"/>
              <a:t>中国内地</a:t>
            </a:r>
            <a:r>
              <a:rPr lang="en-US" altLang="zh-CN"/>
              <a:t>80%</a:t>
            </a:r>
            <a:r>
              <a:rPr lang="zh-CN" altLang="en-US"/>
              <a:t>以上客流将被吸引至上海</a:t>
            </a:r>
            <a:r>
              <a:rPr lang="en-US" altLang="zh-CN"/>
              <a:t>,</a:t>
            </a:r>
            <a:r>
              <a:rPr lang="zh-CN" altLang="en-US"/>
              <a:t>甚至包括</a:t>
            </a:r>
            <a:endParaRPr lang="zh-CN" altLang="en-US"/>
          </a:p>
          <a:p>
            <a:pPr algn="ctr"/>
            <a:r>
              <a:rPr lang="zh-CN" altLang="en-US"/>
              <a:t>
大量亚洲旅游资源</a:t>
            </a:r>
            <a:endParaRPr lang="zh-CN" altLang="en-US"/>
          </a:p>
          <a:p>
            <a:pPr algn="ctr"/>
            <a:r>
              <a:rPr lang="zh-CN" altLang="en-US"/>
              <a:t>
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69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  <p:sp>
        <p:nvSpPr>
          <p:cNvPr id="2070" name="New shape" hidden="1"/>
          <p:cNvSpPr/>
          <p:nvPr/>
        </p:nvSpPr>
        <p:spPr>
          <a:xfrm>
            <a:off x="0" y="0"/>
            <a:ext cx="1270000" cy="25400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85D8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/>
          <a:p>
            <a:pPr algn="ctr"/>
            <a:r>
              <a:rPr lang="zh-CN" altLang="en-US"/>
              <a:t>对基层员工的培训和激励</a:t>
            </a:r>
            <a:endParaRPr lang="zh-CN" altLang="en-US"/>
          </a:p>
          <a:p>
            <a:pPr algn="ctr"/>
            <a:r>
              <a:rPr lang="zh-CN" altLang="en-US"/>
              <a:t>
公司设置的独到处之一</a:t>
            </a:r>
            <a:r>
              <a:rPr lang="en-US" altLang="zh-CN"/>
              <a:t>:</a:t>
            </a:r>
            <a:r>
              <a:rPr lang="zh-CN" altLang="en-US"/>
              <a:t>没有设置人事部门</a:t>
            </a:r>
            <a:r>
              <a:rPr lang="en-US" altLang="zh-CN"/>
              <a:t>,</a:t>
            </a:r>
            <a:r>
              <a:rPr lang="zh-CN" altLang="en-US"/>
              <a:t>招</a:t>
            </a:r>
            <a:endParaRPr lang="zh-CN" altLang="en-US"/>
          </a:p>
          <a:p>
            <a:pPr algn="ctr"/>
            <a:r>
              <a:rPr lang="zh-CN" altLang="en-US"/>
              <a:t>
聘工作由演员中心负责</a:t>
            </a:r>
            <a:endParaRPr lang="zh-CN" altLang="en-US"/>
          </a:p>
          <a:p>
            <a:pPr algn="ctr"/>
            <a:r>
              <a:rPr lang="zh-CN" altLang="en-US"/>
              <a:t>
公司成功的管理技巧有三大秘诀</a:t>
            </a:r>
            <a:r>
              <a:rPr lang="en-US" altLang="zh-CN"/>
              <a:t>:</a:t>
            </a:r>
            <a:r>
              <a:rPr lang="zh-CN" altLang="en-US"/>
              <a:t>「训练、沟通、</a:t>
            </a:r>
            <a:endParaRPr lang="zh-CN" altLang="en-US"/>
          </a:p>
          <a:p>
            <a:pPr algn="ctr"/>
            <a:r>
              <a:rPr lang="zh-CN" altLang="en-US"/>
              <a:t>
关怀」</a:t>
            </a:r>
            <a:endParaRPr lang="zh-CN" altLang="en-US"/>
          </a:p>
          <a:p>
            <a:pPr algn="ctr"/>
            <a:r>
              <a:rPr lang="zh-CN" altLang="en-US"/>
              <a:t>
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73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  <p:sp>
        <p:nvSpPr>
          <p:cNvPr id="2074" name="New shape" hidden="1"/>
          <p:cNvSpPr/>
          <p:nvPr/>
        </p:nvSpPr>
        <p:spPr>
          <a:xfrm>
            <a:off x="0" y="0"/>
            <a:ext cx="1270000" cy="25400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85D8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/>
          <a:p>
            <a:pPr algn="ctr"/>
            <a:r>
              <a:rPr lang="zh-CN" altLang="en-US"/>
              <a:t>基层员工的培训</a:t>
            </a:r>
            <a:endParaRPr lang="zh-CN" altLang="en-US"/>
          </a:p>
          <a:p>
            <a:pPr algn="ctr"/>
            <a:r>
              <a:rPr lang="zh-CN" altLang="en-US"/>
              <a:t>
</a:t>
            </a:r>
            <a:r>
              <a:rPr lang="en-US" altLang="zh-CN"/>
              <a:t>1</a:t>
            </a:r>
            <a:r>
              <a:rPr lang="zh-CN" altLang="en-US"/>
              <a:t>、在「训练」方面</a:t>
            </a:r>
            <a:endParaRPr lang="zh-CN" altLang="en-US"/>
          </a:p>
          <a:p>
            <a:pPr algn="ctr"/>
            <a:r>
              <a:rPr lang="zh-CN" altLang="en-US"/>
              <a:t>
</a:t>
            </a:r>
            <a:r>
              <a:rPr lang="en-US" altLang="zh-CN"/>
              <a:t>2</a:t>
            </a:r>
            <a:r>
              <a:rPr lang="zh-CN" altLang="en-US"/>
              <a:t>、在「沟通</a:t>
            </a:r>
            <a:r>
              <a:rPr lang="en-US" altLang="zh-CN"/>
              <a:t>∮</a:t>
            </a:r>
            <a:r>
              <a:rPr lang="zh-CN" altLang="en-US"/>
              <a:t>方面</a:t>
            </a:r>
            <a:endParaRPr lang="zh-CN" altLang="en-US"/>
          </a:p>
          <a:p>
            <a:pPr algn="ctr"/>
            <a:r>
              <a:rPr lang="zh-CN" altLang="en-US"/>
              <a:t>
</a:t>
            </a:r>
            <a:r>
              <a:rPr lang="en-US" altLang="zh-CN"/>
              <a:t>3</a:t>
            </a:r>
            <a:r>
              <a:rPr lang="zh-CN" altLang="en-US"/>
              <a:t>、在「关怀」方面</a:t>
            </a:r>
            <a:endParaRPr lang="zh-CN" altLang="en-US"/>
          </a:p>
          <a:p>
            <a:pPr algn="ctr"/>
            <a:r>
              <a:rPr lang="zh-CN" altLang="en-US"/>
              <a:t>
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77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0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3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6" name="矩形 3"/>
          <p:cNvSpPr/>
          <p:nvPr/>
        </p:nvSpPr>
        <p:spPr>
          <a:xfrm>
            <a:off x="539750" y="620713"/>
            <a:ext cx="8172450" cy="544512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525">
            <a:noFill/>
          </a:ln>
        </p:spPr>
        <p:txBody>
          <a:bodyPr anchor="ctr" anchorCtr="0"/>
          <a:p>
            <a:pPr algn="ctr"/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AS_NET" val="4.0.30319.36460"/>
  <p:tag name="AS_OS" val="Microsoft Windows NT 6.1.7601 Service Pack 1"/>
  <p:tag name="AS_RELEASE_DATE" val="2017.01.25"/>
  <p:tag name="AS_TITLE" val="Aspose.Slides for .NET 4.0 Client Profile"/>
  <p:tag name="AS_VERSION" val="17.1"/>
</p:tagLst>
</file>

<file path=ppt/theme/theme1.xml><?xml version="1.0" encoding="utf-8"?>
<a:theme xmlns:a="http://schemas.openxmlformats.org/drawingml/2006/main" name=" overriden">
  <a:themeElements>
    <a:clrScheme name="">
      <a:dk1>
        <a:srgbClr val="FFFFFF"/>
      </a:dk1>
      <a:lt1>
        <a:srgbClr val="000000"/>
      </a:lt1>
      <a:dk2>
        <a:srgbClr val="EEECE1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"/>
      </a:majorFont>
      <a:minorFont>
        <a:latin typeface="Calibri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prstClr val="black">
                <a:alpha val="38000"/>
              </a:prstClr>
            </a:outerShdw>
          </a:effectLst>
        </a:effectStyle>
        <a:effectStyle>
          <a:effectLst>
            <a:outerShdw blurRad="40000" dist="23000" dir="5400000" rotWithShape="0">
              <a:prstClr val="black">
                <a:alpha val="35000"/>
              </a:prstClr>
            </a:outerShdw>
          </a:effectLst>
        </a:effectStyle>
        <a:effectStyle>
          <a:effectLst>
            <a:outerShdw blurRad="40000" dist="23000" dir="5400000" rotWithShape="0">
              <a:prstClr val="black">
                <a:alpha val="35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prstClr val="black">
                <a:alpha val="38000"/>
              </a:prstClr>
            </a:outerShdw>
          </a:effectLst>
        </a:effectStyle>
        <a:effectStyle>
          <a:effectLst>
            <a:outerShdw blurRad="40000" dist="23000" dir="5400000" rotWithShape="0">
              <a:prstClr val="black">
                <a:alpha val="35000"/>
              </a:prstClr>
            </a:outerShdw>
          </a:effectLst>
        </a:effectStyle>
        <a:effectStyle>
          <a:effectLst>
            <a:outerShdw blurRad="40000" dist="23000" dir="5400000" rotWithShape="0">
              <a:prstClr val="black">
                <a:alpha val="35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WPS 演示</Application>
  <PresentationFormat>Экран</PresentationFormat>
  <Paragraphs>32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Arial</vt:lpstr>
      <vt:lpstr>微软雅黑</vt:lpstr>
      <vt:lpstr>Arial Unicode MS</vt:lpstr>
      <vt:lpstr> overriden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zw</dc:creator>
  <cp:lastModifiedBy>小麦穗</cp:lastModifiedBy>
  <cp:revision>7</cp:revision>
  <dcterms:created xsi:type="dcterms:W3CDTF">2019-09-13T21:02:16Z</dcterms:created>
  <dcterms:modified xsi:type="dcterms:W3CDTF">2026-02-01T03:52:47Z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BF20D9925CC848608BAE63A1987ED428_13</vt:lpwstr>
  </property>
  <property fmtid="{D5CDD505-2E9C-101B-9397-08002B2CF9AE}" pid="3" name="KSOProductBuildVer">
    <vt:lpwstr>2052-12.1.0.24657</vt:lpwstr>
  </property>
</Properties>
</file>